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2" r:id="rId2"/>
    <p:sldId id="256" r:id="rId3"/>
    <p:sldId id="260" r:id="rId4"/>
    <p:sldId id="257" r:id="rId5"/>
    <p:sldId id="264" r:id="rId6"/>
    <p:sldId id="261" r:id="rId7"/>
    <p:sldId id="259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635D"/>
    <a:srgbClr val="ED5D58"/>
    <a:srgbClr val="415867"/>
    <a:srgbClr val="667279"/>
    <a:srgbClr val="4C5C66"/>
    <a:srgbClr val="B2BB38"/>
    <a:srgbClr val="77B1CB"/>
    <a:srgbClr val="9984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4695" autoAdjust="0"/>
  </p:normalViewPr>
  <p:slideViewPr>
    <p:cSldViewPr snapToGrid="0">
      <p:cViewPr varScale="1">
        <p:scale>
          <a:sx n="98" d="100"/>
          <a:sy n="98" d="100"/>
        </p:scale>
        <p:origin x="45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43F0AE-D827-4F3A-B3DD-2732E262C8DE}" type="datetimeFigureOut">
              <a:rPr lang="en-AU" smtClean="0"/>
              <a:t>29/07/2022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656799-6C2D-464A-A76C-556DBA7ADD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4140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vclock.com/timer/#countdown=00:00:05&amp;enabled=0&amp;seconds=0&amp;sound=xylophone&amp;loop=1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5876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4486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96309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u="sng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41475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u="sng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  <a:hlinkClick r:id="rId3"/>
            </a:endParaRPr>
          </a:p>
          <a:p>
            <a:endParaRPr lang="en-AU" sz="1200" u="sng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  <a:hlinkClick r:id="rId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37817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90516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24061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56799-6C2D-464A-A76C-556DBA7ADD8A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7746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29/07/2022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0517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29/07/2022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1454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29/07/2022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032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29/07/2022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1599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29/07/2022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2496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29/07/2022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3296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29/07/2022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5517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29/07/2022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1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29/07/2022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6717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29/07/2022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0915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2CB5-E13F-40D1-9EA0-CEF191F1E933}" type="datetimeFigureOut">
              <a:rPr lang="en-AU" smtClean="0"/>
              <a:t>29/07/2022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3868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62CB5-E13F-40D1-9EA0-CEF191F1E933}" type="datetimeFigureOut">
              <a:rPr lang="en-AU" smtClean="0"/>
              <a:t>29/07/2022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AE992-F7DF-41E6-B176-86C1D9CD3F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1562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9.pn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9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8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7354" b="2506"/>
          <a:stretch/>
        </p:blipFill>
        <p:spPr>
          <a:xfrm>
            <a:off x="0" y="0"/>
            <a:ext cx="12192000" cy="692227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567530" y="109330"/>
            <a:ext cx="3479360" cy="2037521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13" y="431424"/>
            <a:ext cx="7484166" cy="13266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4278" y="606287"/>
            <a:ext cx="6678634" cy="935238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SoupBone" panose="02000506030000020003" pitchFamily="2" charset="0"/>
                <a:cs typeface="Arial" panose="020B0604020202020204" pitchFamily="34" charset="0"/>
              </a:rPr>
              <a:t>{Insert your company name}</a:t>
            </a:r>
            <a:endParaRPr lang="en-AU" sz="4000" b="1" dirty="0">
              <a:solidFill>
                <a:schemeClr val="bg1"/>
              </a:solidFill>
              <a:latin typeface="SoupBone" panose="02000506030000020003" pitchFamily="2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960" y="250057"/>
            <a:ext cx="3240500" cy="1756066"/>
          </a:xfrm>
        </p:spPr>
      </p:pic>
      <p:grpSp>
        <p:nvGrpSpPr>
          <p:cNvPr id="16" name="Group 15"/>
          <p:cNvGrpSpPr/>
          <p:nvPr/>
        </p:nvGrpSpPr>
        <p:grpSpPr>
          <a:xfrm>
            <a:off x="842411" y="2554315"/>
            <a:ext cx="4237769" cy="3171746"/>
            <a:chOff x="4071344" y="3680422"/>
            <a:chExt cx="3532091" cy="221735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1344" y="3680422"/>
              <a:ext cx="3532091" cy="100677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4672" y="4807522"/>
              <a:ext cx="2118684" cy="1090251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4217168" y="3800752"/>
              <a:ext cx="3240442" cy="20440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7200" b="1" dirty="0" smtClean="0">
                  <a:solidFill>
                    <a:schemeClr val="bg1"/>
                  </a:solidFill>
                  <a:latin typeface="SoupBone" panose="02000506030000020003" pitchFamily="2" charset="0"/>
                  <a:cs typeface="Arial" panose="020B0604020202020204" pitchFamily="34" charset="0"/>
                </a:rPr>
                <a:t>FOOTY</a:t>
              </a:r>
              <a:r>
                <a:rPr lang="en-US" sz="7200" b="1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/>
              </a:r>
              <a:br>
                <a:rPr lang="en-US" sz="7200" b="1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</a:br>
              <a:r>
                <a:rPr lang="en-US" sz="3600" b="1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/>
              </a:r>
              <a:br>
                <a:rPr lang="en-US" sz="3600" b="1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</a:br>
              <a:r>
                <a:rPr lang="en-US" sz="3600" b="1" dirty="0" smtClean="0">
                  <a:solidFill>
                    <a:schemeClr val="bg1"/>
                  </a:solidFill>
                  <a:latin typeface="SoupBone" panose="02000506030000020003" pitchFamily="2" charset="0"/>
                  <a:cs typeface="Arial" panose="020B0604020202020204" pitchFamily="34" charset="0"/>
                </a:rPr>
                <a:t> </a:t>
              </a:r>
              <a:r>
                <a:rPr lang="en-US" sz="7200" b="1" dirty="0" smtClean="0">
                  <a:solidFill>
                    <a:schemeClr val="bg1"/>
                  </a:solidFill>
                  <a:latin typeface="SoupBone" panose="02000506030000020003" pitchFamily="2" charset="0"/>
                  <a:cs typeface="Arial" panose="020B0604020202020204" pitchFamily="34" charset="0"/>
                </a:rPr>
                <a:t>DAY </a:t>
              </a: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78304">
              <a:off x="4923928" y="4530247"/>
              <a:ext cx="1940172" cy="43422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 rot="21344405">
              <a:off x="5138266" y="4560957"/>
              <a:ext cx="1665000" cy="365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SoupBone" panose="02000506030000020003" pitchFamily="2" charset="0"/>
                  <a:cs typeface="Arial" panose="020B0604020202020204" pitchFamily="34" charset="0"/>
                </a:rPr>
                <a:t>COLOURS</a:t>
              </a:r>
              <a:endParaRPr lang="en-AU" sz="2800" dirty="0">
                <a:latin typeface="SoupBone" panose="02000506030000020003" pitchFamily="2" charset="0"/>
              </a:endParaRPr>
            </a:p>
          </p:txBody>
        </p:sp>
      </p:grpSp>
      <p:pic>
        <p:nvPicPr>
          <p:cNvPr id="19" name="object 16"/>
          <p:cNvPicPr/>
          <p:nvPr/>
        </p:nvPicPr>
        <p:blipFill rotWithShape="1">
          <a:blip r:embed="rId8" cstate="print"/>
          <a:srcRect l="8282"/>
          <a:stretch/>
        </p:blipFill>
        <p:spPr>
          <a:xfrm>
            <a:off x="5048655" y="2756031"/>
            <a:ext cx="7313886" cy="413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39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0258" y="0"/>
            <a:ext cx="12202257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47872" y="3001323"/>
            <a:ext cx="737356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Roboto"/>
              </a:rPr>
              <a:t>Category 1: </a:t>
            </a:r>
            <a:r>
              <a:rPr lang="en-US" sz="2800" dirty="0">
                <a:latin typeface="Roboto"/>
              </a:rPr>
              <a:t>Best Footy Colours Day outfit and </a:t>
            </a:r>
            <a:r>
              <a:rPr lang="en-US" sz="2800" dirty="0" smtClean="0">
                <a:latin typeface="Roboto"/>
              </a:rPr>
              <a:t>decorations</a:t>
            </a:r>
          </a:p>
          <a:p>
            <a:endParaRPr lang="en-US" sz="2800" dirty="0">
              <a:latin typeface="Roboto"/>
            </a:endParaRPr>
          </a:p>
          <a:p>
            <a:r>
              <a:rPr lang="en-US" sz="2800" b="1" dirty="0">
                <a:latin typeface="Roboto"/>
              </a:rPr>
              <a:t>Category 2: </a:t>
            </a:r>
            <a:r>
              <a:rPr lang="en-US" sz="2800" dirty="0">
                <a:latin typeface="Roboto"/>
              </a:rPr>
              <a:t>Best looking </a:t>
            </a:r>
            <a:r>
              <a:rPr lang="en-US" sz="2800" dirty="0" smtClean="0">
                <a:latin typeface="Roboto"/>
              </a:rPr>
              <a:t>footy </a:t>
            </a:r>
            <a:r>
              <a:rPr lang="en-US" sz="2800" dirty="0">
                <a:latin typeface="Roboto"/>
              </a:rPr>
              <a:t>food and drink</a:t>
            </a:r>
            <a:endParaRPr lang="en-AU" sz="2800" dirty="0">
              <a:latin typeface="Roboto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274" y="841163"/>
            <a:ext cx="9031343" cy="11523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8871" y="813961"/>
            <a:ext cx="9144000" cy="1978680"/>
          </a:xfrm>
        </p:spPr>
        <p:txBody>
          <a:bodyPr>
            <a:normAutofit fontScale="90000"/>
          </a:bodyPr>
          <a:lstStyle/>
          <a:p>
            <a:r>
              <a:rPr lang="en-US" sz="7300" b="1" dirty="0" smtClean="0">
                <a:solidFill>
                  <a:schemeClr val="bg1"/>
                </a:solidFill>
                <a:latin typeface="SoupBone" panose="02000506030000020003" pitchFamily="2" charset="0"/>
              </a:rPr>
              <a:t>COMPETITION TIME</a:t>
            </a:r>
            <a:r>
              <a:rPr lang="en-US" b="1" dirty="0">
                <a:solidFill>
                  <a:schemeClr val="bg1"/>
                </a:solidFill>
                <a:latin typeface="SoupBone" panose="02000506030000020003" pitchFamily="2" charset="0"/>
              </a:rPr>
              <a:t/>
            </a:r>
            <a:br>
              <a:rPr lang="en-US" b="1" dirty="0">
                <a:solidFill>
                  <a:schemeClr val="bg1"/>
                </a:solidFill>
                <a:latin typeface="SoupBone" panose="02000506030000020003" pitchFamily="2" charset="0"/>
              </a:rPr>
            </a:br>
            <a:r>
              <a:rPr lang="en-US" sz="1800" b="1" dirty="0" smtClean="0">
                <a:solidFill>
                  <a:schemeClr val="bg1"/>
                </a:solidFill>
                <a:latin typeface="SoupBone" panose="02000506030000020003" pitchFamily="2" charset="0"/>
              </a:rPr>
              <a:t/>
            </a:r>
            <a:br>
              <a:rPr lang="en-US" sz="1800" b="1" dirty="0" smtClean="0">
                <a:solidFill>
                  <a:schemeClr val="bg1"/>
                </a:solidFill>
                <a:latin typeface="SoupBone" panose="02000506030000020003" pitchFamily="2" charset="0"/>
              </a:rPr>
            </a:br>
            <a:r>
              <a:rPr lang="en-US" sz="5300" b="1" dirty="0" smtClean="0">
                <a:solidFill>
                  <a:srgbClr val="D4635D"/>
                </a:solidFill>
                <a:latin typeface="SoupBone" panose="02000506030000020003" pitchFamily="2" charset="0"/>
              </a:rPr>
              <a:t>CAST YOUR VOTES!</a:t>
            </a:r>
            <a:endParaRPr lang="en-AU" sz="5300" b="1" dirty="0">
              <a:solidFill>
                <a:srgbClr val="D4635D"/>
              </a:solidFill>
              <a:latin typeface="SoupBone" panose="02000506030000020003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15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  <p:pic>
        <p:nvPicPr>
          <p:cNvPr id="13" name="object 6"/>
          <p:cNvPicPr/>
          <p:nvPr/>
        </p:nvPicPr>
        <p:blipFill rotWithShape="1">
          <a:blip r:embed="rId6" cstate="print"/>
          <a:srcRect t="11280" r="14311"/>
          <a:stretch/>
        </p:blipFill>
        <p:spPr>
          <a:xfrm>
            <a:off x="299098" y="2879387"/>
            <a:ext cx="3494689" cy="3978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90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931774" y="2121282"/>
            <a:ext cx="1950673" cy="1950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TextBox 14"/>
          <p:cNvSpPr txBox="1"/>
          <p:nvPr/>
        </p:nvSpPr>
        <p:spPr>
          <a:xfrm>
            <a:off x="1942563" y="2121282"/>
            <a:ext cx="502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87403" y="2121282"/>
            <a:ext cx="647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03050" y="2121282"/>
            <a:ext cx="509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56343" y="4297812"/>
            <a:ext cx="588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38503" y="4297812"/>
            <a:ext cx="502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5.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69247" y="4297812"/>
            <a:ext cx="502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6.</a:t>
            </a:r>
            <a:endParaRPr lang="en-AU" sz="2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931773" y="4279034"/>
            <a:ext cx="1950673" cy="1950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Rectangle 23"/>
          <p:cNvSpPr/>
          <p:nvPr/>
        </p:nvSpPr>
        <p:spPr>
          <a:xfrm>
            <a:off x="7476660" y="2154830"/>
            <a:ext cx="1950673" cy="1950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5" name="Rectangle 24"/>
          <p:cNvSpPr/>
          <p:nvPr/>
        </p:nvSpPr>
        <p:spPr>
          <a:xfrm>
            <a:off x="7476661" y="4297702"/>
            <a:ext cx="1950673" cy="1950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6" name="Rectangle 25"/>
          <p:cNvSpPr/>
          <p:nvPr/>
        </p:nvSpPr>
        <p:spPr>
          <a:xfrm>
            <a:off x="2416616" y="2121280"/>
            <a:ext cx="1950673" cy="1950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7" name="Rectangle 26"/>
          <p:cNvSpPr/>
          <p:nvPr/>
        </p:nvSpPr>
        <p:spPr>
          <a:xfrm>
            <a:off x="2418721" y="4279033"/>
            <a:ext cx="1950673" cy="1950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33" name="Group 32"/>
          <p:cNvGrpSpPr/>
          <p:nvPr/>
        </p:nvGrpSpPr>
        <p:grpSpPr>
          <a:xfrm>
            <a:off x="1942563" y="578539"/>
            <a:ext cx="7952034" cy="1078962"/>
            <a:chOff x="0" y="89918"/>
            <a:chExt cx="11744396" cy="1078962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692"/>
            <a:stretch/>
          </p:blipFill>
          <p:spPr>
            <a:xfrm rot="10800000">
              <a:off x="5199369" y="89918"/>
              <a:ext cx="6545027" cy="1078962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692"/>
            <a:stretch/>
          </p:blipFill>
          <p:spPr>
            <a:xfrm>
              <a:off x="0" y="89918"/>
              <a:ext cx="6545027" cy="107896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3848" y="693937"/>
            <a:ext cx="9144000" cy="94168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SoupBone" panose="02000506030000020003" pitchFamily="2" charset="0"/>
              </a:rPr>
              <a:t>NAME THAT TEAM!</a:t>
            </a:r>
            <a:endParaRPr lang="en-AU" b="1" dirty="0">
              <a:solidFill>
                <a:schemeClr val="bg1"/>
              </a:solidFill>
              <a:latin typeface="SoupBone" panose="02000506030000020003" pitchFamily="2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37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4659" y="2121071"/>
            <a:ext cx="1950882" cy="19508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82869" y="4309365"/>
            <a:ext cx="1950673" cy="19506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1532" y="2186092"/>
            <a:ext cx="1820840" cy="182084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33427" y="4266217"/>
            <a:ext cx="1963489" cy="196348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70452" y="2152816"/>
            <a:ext cx="1956881" cy="1956881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17889" y="4297702"/>
            <a:ext cx="1948283" cy="1948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39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45" y="224877"/>
            <a:ext cx="11153555" cy="11603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8339" y="269978"/>
            <a:ext cx="9977770" cy="905867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SoupBone" panose="02000506030000020003" pitchFamily="2" charset="0"/>
              </a:rPr>
              <a:t>MATCH THE PLAYER TO THEIR TEAM</a:t>
            </a:r>
            <a:endParaRPr lang="en-AU" sz="4800" b="1" dirty="0">
              <a:solidFill>
                <a:schemeClr val="bg1"/>
              </a:solidFill>
              <a:latin typeface="SoupBone" panose="02000506030000020003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8293" y="1671905"/>
            <a:ext cx="2711002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AU" b="1" dirty="0" smtClean="0"/>
              <a:t>Luke </a:t>
            </a:r>
            <a:r>
              <a:rPr lang="en-AU" b="1" dirty="0"/>
              <a:t>Brooks </a:t>
            </a:r>
            <a:endParaRPr lang="en-AU" b="1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AU" b="1" dirty="0" smtClean="0"/>
              <a:t>Trent </a:t>
            </a:r>
            <a:r>
              <a:rPr lang="en-AU" b="1" dirty="0" err="1"/>
              <a:t>Mckenzie</a:t>
            </a:r>
            <a:r>
              <a:rPr lang="en-AU" b="1" dirty="0"/>
              <a:t> </a:t>
            </a:r>
            <a:endParaRPr lang="en-AU" b="1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AU" b="1" dirty="0" smtClean="0"/>
              <a:t>Ash Riddell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AU" b="1" dirty="0" smtClean="0"/>
              <a:t>Michael </a:t>
            </a:r>
            <a:r>
              <a:rPr lang="en-AU" b="1" dirty="0"/>
              <a:t>Hooper </a:t>
            </a:r>
            <a:endParaRPr lang="en-AU" b="1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AU" b="1" dirty="0" err="1" smtClean="0"/>
              <a:t>Felise</a:t>
            </a:r>
            <a:r>
              <a:rPr lang="en-AU" b="1" dirty="0" smtClean="0"/>
              <a:t> </a:t>
            </a:r>
            <a:r>
              <a:rPr lang="en-AU" b="1" dirty="0" err="1"/>
              <a:t>Kaufusi</a:t>
            </a:r>
            <a:r>
              <a:rPr lang="en-AU" b="1" dirty="0"/>
              <a:t> </a:t>
            </a:r>
            <a:endParaRPr lang="en-AU" b="1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AU" b="1" dirty="0" smtClean="0"/>
              <a:t>Bruno </a:t>
            </a:r>
            <a:r>
              <a:rPr lang="en-AU" b="1" dirty="0" err="1"/>
              <a:t>Fornaroli</a:t>
            </a:r>
            <a:r>
              <a:rPr lang="en-AU" b="1" dirty="0"/>
              <a:t> </a:t>
            </a:r>
            <a:endParaRPr lang="en-AU" b="1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AU" b="1" dirty="0" err="1" smtClean="0"/>
              <a:t>Kezie</a:t>
            </a:r>
            <a:r>
              <a:rPr lang="en-AU" b="1" dirty="0" smtClean="0"/>
              <a:t> </a:t>
            </a:r>
            <a:r>
              <a:rPr lang="en-AU" b="1" dirty="0"/>
              <a:t>Apps </a:t>
            </a:r>
            <a:endParaRPr lang="en-AU" b="1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AU" b="1" dirty="0" smtClean="0"/>
              <a:t>Jack </a:t>
            </a:r>
            <a:r>
              <a:rPr lang="en-AU" b="1" dirty="0"/>
              <a:t>Billings </a:t>
            </a:r>
            <a:endParaRPr lang="en-AU" b="1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AU" b="1" dirty="0" err="1" smtClean="0"/>
              <a:t>Isaah</a:t>
            </a:r>
            <a:r>
              <a:rPr lang="en-AU" b="1" dirty="0" smtClean="0"/>
              <a:t> </a:t>
            </a:r>
            <a:r>
              <a:rPr lang="en-AU" b="1" dirty="0"/>
              <a:t>Yeo </a:t>
            </a:r>
            <a:endParaRPr lang="en-AU" b="1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AU" b="1" dirty="0" smtClean="0"/>
              <a:t>Daniel </a:t>
            </a:r>
            <a:r>
              <a:rPr lang="en-AU" b="1" dirty="0"/>
              <a:t>Rich </a:t>
            </a:r>
            <a:r>
              <a:rPr lang="en-AU" b="1" dirty="0" smtClean="0"/>
              <a:t> </a:t>
            </a:r>
            <a:r>
              <a:rPr lang="en-AU" dirty="0"/>
              <a:t/>
            </a:r>
            <a:br>
              <a:rPr lang="en-AU" dirty="0"/>
            </a:br>
            <a:endParaRPr lang="en-AU" dirty="0">
              <a:latin typeface="Roboto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99673" y="1665415"/>
            <a:ext cx="330789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en-AU" dirty="0"/>
              <a:t>Wallabies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en-AU" dirty="0" smtClean="0"/>
              <a:t>Perth </a:t>
            </a:r>
            <a:r>
              <a:rPr lang="en-AU" dirty="0"/>
              <a:t>Glory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en-AU" dirty="0"/>
              <a:t>Penrith Panthers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en-AU" dirty="0" smtClean="0"/>
              <a:t>North Melbourne FC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en-AU" dirty="0" smtClean="0"/>
              <a:t>Melbourne Storm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en-AU" dirty="0"/>
              <a:t>Brisbane Lions </a:t>
            </a:r>
            <a:endParaRPr lang="en-US" dirty="0"/>
          </a:p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en-AU" dirty="0" smtClean="0"/>
              <a:t>St </a:t>
            </a:r>
            <a:r>
              <a:rPr lang="en-AU" dirty="0"/>
              <a:t>Kilda Football </a:t>
            </a:r>
            <a:r>
              <a:rPr lang="en-AU" dirty="0" smtClean="0"/>
              <a:t>Club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en-AU" dirty="0" smtClean="0"/>
              <a:t>Wests Tigers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en-AU" dirty="0"/>
              <a:t>St George Illawarra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en-AU" dirty="0" smtClean="0"/>
              <a:t>Port </a:t>
            </a:r>
            <a:r>
              <a:rPr lang="en-AU" dirty="0"/>
              <a:t>Adelaide</a:t>
            </a:r>
          </a:p>
          <a:p>
            <a:pPr>
              <a:lnSpc>
                <a:spcPct val="150000"/>
              </a:lnSpc>
            </a:pPr>
            <a:endParaRPr lang="en-US" sz="2000" dirty="0" smtClean="0"/>
          </a:p>
          <a:p>
            <a:pPr marL="342900" indent="-342900">
              <a:buFont typeface="+mj-lt"/>
              <a:buAutoNum type="arabicPeriod"/>
            </a:pPr>
            <a:endParaRPr lang="en-AU" dirty="0"/>
          </a:p>
        </p:txBody>
      </p:sp>
      <p:sp>
        <p:nvSpPr>
          <p:cNvPr id="17" name="Rectangle 16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18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  <p:pic>
        <p:nvPicPr>
          <p:cNvPr id="9" name="object 4"/>
          <p:cNvPicPr/>
          <p:nvPr/>
        </p:nvPicPr>
        <p:blipFill rotWithShape="1">
          <a:blip r:embed="rId6" cstate="print"/>
          <a:srcRect l="44140" t="22167"/>
          <a:stretch/>
        </p:blipFill>
        <p:spPr>
          <a:xfrm>
            <a:off x="487017" y="2146852"/>
            <a:ext cx="3140766" cy="471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63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"/>
            <a:ext cx="12502583" cy="69664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805" y="111155"/>
            <a:ext cx="7458471" cy="8046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552" y="83473"/>
            <a:ext cx="7458471" cy="80467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09" r="936"/>
          <a:stretch/>
        </p:blipFill>
        <p:spPr>
          <a:xfrm>
            <a:off x="6067602" y="807663"/>
            <a:ext cx="2461846" cy="79629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40"/>
          <a:stretch/>
        </p:blipFill>
        <p:spPr>
          <a:xfrm>
            <a:off x="3350386" y="786824"/>
            <a:ext cx="2779587" cy="7962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5545" y="-76576"/>
            <a:ext cx="10313581" cy="1635617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SoupBone" panose="02000506030000020003" pitchFamily="2" charset="0"/>
              </a:rPr>
              <a:t>TEST YOUR GENERAL FOOTY KNOWLEDGE</a:t>
            </a:r>
            <a:endParaRPr lang="en-AU" sz="4800" b="1" dirty="0">
              <a:solidFill>
                <a:schemeClr val="bg1"/>
              </a:solidFill>
              <a:latin typeface="SoupBone" panose="02000506030000020003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8202" y="2922719"/>
            <a:ext cx="6145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latin typeface="Roboto"/>
              </a:rPr>
              <a:t>4</a:t>
            </a:r>
            <a:r>
              <a:rPr lang="en-AU" dirty="0" smtClean="0">
                <a:latin typeface="Roboto"/>
              </a:rPr>
              <a:t>. </a:t>
            </a:r>
            <a:r>
              <a:rPr lang="en-AU" dirty="0"/>
              <a:t>Which 6 nations compete in the '6 Nations'?</a:t>
            </a:r>
            <a:endParaRPr lang="en-AU" dirty="0" smtClean="0">
              <a:latin typeface="Roboto"/>
            </a:endParaRPr>
          </a:p>
        </p:txBody>
      </p:sp>
      <p:pic>
        <p:nvPicPr>
          <p:cNvPr id="23" name="object 5"/>
          <p:cNvPicPr/>
          <p:nvPr/>
        </p:nvPicPr>
        <p:blipFill rotWithShape="1">
          <a:blip r:embed="rId5" cstate="print"/>
          <a:srcRect l="32888" t="23400"/>
          <a:stretch/>
        </p:blipFill>
        <p:spPr>
          <a:xfrm>
            <a:off x="6624536" y="3453319"/>
            <a:ext cx="5555632" cy="3513366"/>
          </a:xfrm>
          <a:prstGeom prst="rect">
            <a:avLst/>
          </a:prstGeom>
        </p:spPr>
      </p:pic>
      <p:sp>
        <p:nvSpPr>
          <p:cNvPr id="24" name="object 14"/>
          <p:cNvSpPr txBox="1"/>
          <p:nvPr/>
        </p:nvSpPr>
        <p:spPr>
          <a:xfrm>
            <a:off x="10830276" y="3765310"/>
            <a:ext cx="1200150" cy="82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6599"/>
              </a:lnSpc>
              <a:spcBef>
                <a:spcPts val="100"/>
              </a:spcBef>
            </a:pPr>
            <a:r>
              <a:rPr sz="1500" b="1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Luke</a:t>
            </a:r>
            <a:r>
              <a:rPr sz="1500" b="1" spc="165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 </a:t>
            </a:r>
            <a:r>
              <a:rPr sz="1500" b="1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Brooks</a:t>
            </a:r>
            <a:r>
              <a:rPr sz="1500" b="1" spc="170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 </a:t>
            </a:r>
            <a:r>
              <a:rPr sz="1500" b="1" spc="455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- </a:t>
            </a:r>
            <a:r>
              <a:rPr sz="1500" b="1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Wests</a:t>
            </a:r>
            <a:r>
              <a:rPr sz="1500" b="1" spc="225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 </a:t>
            </a:r>
            <a:r>
              <a:rPr sz="1500" b="1" spc="-10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Tigers, </a:t>
            </a:r>
            <a:r>
              <a:rPr sz="1500" b="1" spc="-25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NRL</a:t>
            </a:r>
            <a:endParaRPr sz="1500" dirty="0">
              <a:latin typeface="SoupBone" panose="02000506030000020003" pitchFamily="2" charset="0"/>
              <a:cs typeface="Calibri"/>
            </a:endParaRPr>
          </a:p>
        </p:txBody>
      </p:sp>
      <p:sp>
        <p:nvSpPr>
          <p:cNvPr id="25" name="object 15"/>
          <p:cNvSpPr txBox="1"/>
          <p:nvPr/>
        </p:nvSpPr>
        <p:spPr>
          <a:xfrm>
            <a:off x="5729706" y="5190235"/>
            <a:ext cx="1328829" cy="8230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16599"/>
              </a:lnSpc>
              <a:spcBef>
                <a:spcPts val="100"/>
              </a:spcBef>
            </a:pPr>
            <a:r>
              <a:rPr sz="1500" b="1" spc="-10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Mitchell</a:t>
            </a:r>
            <a:r>
              <a:rPr sz="1500" b="1" spc="25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 </a:t>
            </a:r>
            <a:r>
              <a:rPr sz="1500" b="1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Moses</a:t>
            </a:r>
            <a:r>
              <a:rPr sz="1500" b="1" spc="30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 </a:t>
            </a:r>
            <a:r>
              <a:rPr sz="1500" b="1" spc="455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- </a:t>
            </a:r>
            <a:r>
              <a:rPr sz="1500" b="1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Parramatta</a:t>
            </a:r>
            <a:r>
              <a:rPr sz="1500" b="1" spc="75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 </a:t>
            </a:r>
            <a:r>
              <a:rPr sz="1500" b="1" spc="-20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Eels, </a:t>
            </a:r>
            <a:r>
              <a:rPr sz="1500" b="1" spc="-25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NRL</a:t>
            </a:r>
            <a:endParaRPr sz="1500" dirty="0">
              <a:latin typeface="SoupBone" panose="02000506030000020003" pitchFamily="2" charset="0"/>
              <a:cs typeface="Calibri"/>
            </a:endParaRPr>
          </a:p>
        </p:txBody>
      </p:sp>
      <p:sp>
        <p:nvSpPr>
          <p:cNvPr id="26" name="object 13"/>
          <p:cNvSpPr txBox="1"/>
          <p:nvPr/>
        </p:nvSpPr>
        <p:spPr>
          <a:xfrm>
            <a:off x="9251757" y="3181553"/>
            <a:ext cx="722714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Swai,</a:t>
            </a:r>
            <a:r>
              <a:rPr sz="1400" b="1" spc="35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 </a:t>
            </a:r>
            <a:r>
              <a:rPr sz="1400" b="1" spc="-50" dirty="0">
                <a:solidFill>
                  <a:srgbClr val="415867"/>
                </a:solidFill>
                <a:latin typeface="SoupBone" panose="02000506030000020003" pitchFamily="2" charset="0"/>
                <a:cs typeface="Calibri"/>
              </a:rPr>
              <a:t>9</a:t>
            </a:r>
            <a:endParaRPr sz="1400" b="1" dirty="0">
              <a:latin typeface="SoupBone" panose="02000506030000020003" pitchFamily="2" charset="0"/>
              <a:cs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0399" y="3292277"/>
            <a:ext cx="6145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Roboto"/>
              </a:rPr>
              <a:t>5. </a:t>
            </a:r>
            <a:r>
              <a:rPr lang="en-AU" dirty="0"/>
              <a:t>Which club had the most members in the 2021 AFL season?</a:t>
            </a:r>
            <a:endParaRPr lang="en-AU" dirty="0" smtClean="0">
              <a:latin typeface="Roboto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0399" y="3638771"/>
            <a:ext cx="6145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Roboto"/>
              </a:rPr>
              <a:t>6. </a:t>
            </a:r>
            <a:r>
              <a:rPr lang="en-AU" dirty="0"/>
              <a:t>What is the name of NRL team from New Zealand?</a:t>
            </a:r>
            <a:endParaRPr lang="en-AU" dirty="0" smtClean="0">
              <a:latin typeface="Roboto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5599" y="4610546"/>
            <a:ext cx="6145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Roboto"/>
              </a:rPr>
              <a:t>8. The _ _ _ _ _ _ _ panthers play in the NRL.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0399" y="3997578"/>
            <a:ext cx="7373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Roboto"/>
              </a:rPr>
              <a:t>7. </a:t>
            </a:r>
            <a:r>
              <a:rPr lang="en-AU" dirty="0"/>
              <a:t>In the 2002 soccer World Cup qualifying matches, who did Australia beat by a mammoth 31 to zero?</a:t>
            </a:r>
            <a:endParaRPr lang="en-AU" dirty="0" smtClean="0">
              <a:latin typeface="Roboto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9606" y="1841317"/>
            <a:ext cx="8922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latin typeface="Roboto"/>
              </a:rPr>
              <a:t>1</a:t>
            </a:r>
            <a:r>
              <a:rPr lang="en-AU" dirty="0" smtClean="0">
                <a:latin typeface="Roboto"/>
              </a:rPr>
              <a:t>. Between the 2 AFL teams from South Australia, which has won more premierships.  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9607" y="2210799"/>
            <a:ext cx="997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latin typeface="Roboto"/>
              </a:rPr>
              <a:t>2</a:t>
            </a:r>
            <a:r>
              <a:rPr lang="en-AU" dirty="0" smtClean="0">
                <a:latin typeface="Roboto"/>
              </a:rPr>
              <a:t>. Which A-League team holds the record for the most consecutive matches unbeaten.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38202" y="2564562"/>
            <a:ext cx="10868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Roboto"/>
              </a:rPr>
              <a:t>3. </a:t>
            </a:r>
            <a:r>
              <a:rPr lang="en-AU" dirty="0">
                <a:latin typeface="Roboto"/>
              </a:rPr>
              <a:t>What year did the </a:t>
            </a:r>
            <a:r>
              <a:rPr lang="en-AU" dirty="0" smtClean="0">
                <a:latin typeface="Roboto"/>
              </a:rPr>
              <a:t>Balmain </a:t>
            </a:r>
            <a:r>
              <a:rPr lang="en-AU" dirty="0">
                <a:latin typeface="Roboto"/>
              </a:rPr>
              <a:t>Tigers and the Western Suburbs Magpies join to form the Wests Tigers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0400" y="4986920"/>
            <a:ext cx="5214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Roboto"/>
              </a:rPr>
              <a:t>9. Which Two AFL teams play home matches in      Tasmania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60400" y="5608399"/>
            <a:ext cx="5214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Roboto"/>
              </a:rPr>
              <a:t>10. How many A-league teams are located in Victoria. </a:t>
            </a:r>
          </a:p>
        </p:txBody>
      </p:sp>
    </p:spTree>
    <p:extLst>
      <p:ext uri="{BB962C8B-B14F-4D97-AF65-F5344CB8AC3E}">
        <p14:creationId xmlns:p14="http://schemas.microsoft.com/office/powerpoint/2010/main" val="346477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7" grpId="0"/>
      <p:bldP spid="18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257" y="527212"/>
            <a:ext cx="8877915" cy="10941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27212"/>
            <a:ext cx="12192000" cy="940981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SoupBone" panose="02000506030000020003" pitchFamily="2" charset="0"/>
              </a:rPr>
              <a:t>FOOTY COLOURS DAY BINGO</a:t>
            </a:r>
            <a:endParaRPr lang="en-AU" sz="4800" b="1" dirty="0">
              <a:solidFill>
                <a:schemeClr val="bg1"/>
              </a:solidFill>
              <a:latin typeface="SoupBone" panose="02000506030000020003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12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92" t="32199" r="2432" b="15745"/>
          <a:stretch/>
        </p:blipFill>
        <p:spPr>
          <a:xfrm>
            <a:off x="1563257" y="1995405"/>
            <a:ext cx="7219677" cy="427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53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9509" y="2611190"/>
            <a:ext cx="8472981" cy="1635617"/>
          </a:xfrm>
        </p:spPr>
        <p:txBody>
          <a:bodyPr>
            <a:noAutofit/>
          </a:bodyPr>
          <a:lstStyle/>
          <a:p>
            <a:r>
              <a:rPr lang="en-US" sz="13800" b="1" dirty="0" smtClean="0">
                <a:solidFill>
                  <a:srgbClr val="4C5C66"/>
                </a:solidFill>
                <a:latin typeface="SoupBone" panose="02000506030000020003" pitchFamily="2" charset="0"/>
              </a:rPr>
              <a:t>G O A L</a:t>
            </a:r>
            <a:endParaRPr lang="en-AU" sz="13800" b="1" dirty="0">
              <a:solidFill>
                <a:srgbClr val="4C5C66"/>
              </a:solidFill>
              <a:latin typeface="SoupBone" panose="02000506030000020003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9" name="Content Placeholder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32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2" r="36169" b="20221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829" y="440872"/>
            <a:ext cx="9429880" cy="10173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270456"/>
            <a:ext cx="12192000" cy="1635617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SoupBone" panose="02000506030000020003" pitchFamily="2" charset="0"/>
              </a:rPr>
              <a:t>DON’T FORGET TO DONATE </a:t>
            </a:r>
            <a:endParaRPr lang="en-AU" sz="4800" b="1" dirty="0">
              <a:solidFill>
                <a:schemeClr val="bg1"/>
              </a:solidFill>
              <a:latin typeface="SoupBone" panose="02000506030000020003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661970" y="3146961"/>
            <a:ext cx="504133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i="1" dirty="0" smtClean="0">
                <a:solidFill>
                  <a:srgbClr val="4C5C66"/>
                </a:solidFill>
                <a:latin typeface="Roboto"/>
              </a:rPr>
              <a:t>All funds raised through Footy Colours Day helps kids with cancer keep up with school!</a:t>
            </a:r>
            <a:endParaRPr lang="en-AU" sz="2200" i="1" dirty="0">
              <a:solidFill>
                <a:srgbClr val="4C5C66"/>
              </a:solidFill>
              <a:latin typeface="Roboto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11574" y="1714664"/>
            <a:ext cx="6371063" cy="616411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41671" y="1701785"/>
            <a:ext cx="92826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9984B3"/>
                </a:solidFill>
              </a:rPr>
              <a:t>{insert online fundraising page link here} </a:t>
            </a:r>
            <a:endParaRPr lang="en-AU" sz="2800" dirty="0">
              <a:solidFill>
                <a:srgbClr val="9984B3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6" t="16789" r="24654" b="34373"/>
          <a:stretch/>
        </p:blipFill>
        <p:spPr>
          <a:xfrm>
            <a:off x="-11430" y="1567542"/>
            <a:ext cx="8732520" cy="531331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154092" y="5592726"/>
            <a:ext cx="1948231" cy="1148315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pic>
        <p:nvPicPr>
          <p:cNvPr id="13" name="Content Placeholder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58" y="5678979"/>
            <a:ext cx="1761434" cy="95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87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3122</TotalTime>
  <Words>309</Words>
  <Application>Microsoft Office PowerPoint</Application>
  <PresentationFormat>Widescreen</PresentationFormat>
  <Paragraphs>63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Arial Black</vt:lpstr>
      <vt:lpstr>Calibri</vt:lpstr>
      <vt:lpstr>Calibri Light</vt:lpstr>
      <vt:lpstr>Roboto</vt:lpstr>
      <vt:lpstr>SoupBone</vt:lpstr>
      <vt:lpstr>Office Theme</vt:lpstr>
      <vt:lpstr>{Insert your company name}</vt:lpstr>
      <vt:lpstr>COMPETITION TIME  CAST YOUR VOTES!</vt:lpstr>
      <vt:lpstr>NAME THAT TEAM!</vt:lpstr>
      <vt:lpstr>MATCH THE PLAYER TO THEIR TEAM</vt:lpstr>
      <vt:lpstr>TEST YOUR GENERAL FOOTY KNOWLEDGE</vt:lpstr>
      <vt:lpstr>FOOTY COLOURS DAY BINGO</vt:lpstr>
      <vt:lpstr>G O A L</vt:lpstr>
      <vt:lpstr>DON’T FORGET TO DONATE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THAT TEAM!</dc:title>
  <dc:creator>Ryan, Caroline (RMH - Fight Cancer Foundation)</dc:creator>
  <cp:lastModifiedBy>Babic, Jonathan David</cp:lastModifiedBy>
  <cp:revision>99</cp:revision>
  <dcterms:created xsi:type="dcterms:W3CDTF">2020-09-07T01:07:57Z</dcterms:created>
  <dcterms:modified xsi:type="dcterms:W3CDTF">2022-07-29T05:18:44Z</dcterms:modified>
</cp:coreProperties>
</file>