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56" r:id="rId3"/>
    <p:sldId id="260" r:id="rId4"/>
    <p:sldId id="265" r:id="rId5"/>
    <p:sldId id="257" r:id="rId6"/>
    <p:sldId id="264" r:id="rId7"/>
    <p:sldId id="261" r:id="rId8"/>
    <p:sldId id="259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ry Johns" initials="KJ" lastIdx="1" clrIdx="0">
    <p:extLst>
      <p:ext uri="{19B8F6BF-5375-455C-9EA6-DF929625EA0E}">
        <p15:presenceInfo xmlns:p15="http://schemas.microsoft.com/office/powerpoint/2012/main" userId="acbd75d165075d9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B38"/>
    <a:srgbClr val="60B5D3"/>
    <a:srgbClr val="D4635D"/>
    <a:srgbClr val="EF5B55"/>
    <a:srgbClr val="9984B3"/>
    <a:srgbClr val="6AC2B9"/>
    <a:srgbClr val="DAD8D8"/>
    <a:srgbClr val="4C5C66"/>
    <a:srgbClr val="77B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695" autoAdjust="0"/>
  </p:normalViewPr>
  <p:slideViewPr>
    <p:cSldViewPr snapToGrid="0">
      <p:cViewPr varScale="1">
        <p:scale>
          <a:sx n="98" d="100"/>
          <a:sy n="98" d="100"/>
        </p:scale>
        <p:origin x="10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3F0AE-D827-4F3A-B3DD-2732E262C8DE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56799-6C2D-464A-A76C-556DBA7ADD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14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vclock.com/timer/#countdown=00:00:05&amp;enabled=0&amp;seconds=0&amp;sound=xylophone&amp;loop=1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876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486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630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854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147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  <a:p>
            <a:endParaRPr lang="en-AU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3781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9051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406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746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0517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45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3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159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249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29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51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671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915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386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62CB5-E13F-40D1-9EA0-CEF191F1E933}" type="datetimeFigureOut">
              <a:rPr lang="en-AU" smtClean="0"/>
              <a:t>01/08/2022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156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"/>
            <a:ext cx="12192001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63"/>
          <a:stretch/>
        </p:blipFill>
        <p:spPr>
          <a:xfrm>
            <a:off x="3960507" y="545367"/>
            <a:ext cx="7779803" cy="1039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4394" y="367699"/>
            <a:ext cx="10666495" cy="139461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{Insert your School name}</a:t>
            </a:r>
            <a:endParaRPr lang="en-AU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4" t="24160" r="34657" b="42000"/>
          <a:stretch/>
        </p:blipFill>
        <p:spPr>
          <a:xfrm>
            <a:off x="7500025" y="1584649"/>
            <a:ext cx="4691975" cy="661078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3922" y="128289"/>
            <a:ext cx="3479360" cy="203752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2" y="269016"/>
            <a:ext cx="3240500" cy="1756066"/>
          </a:xfrm>
        </p:spPr>
      </p:pic>
      <p:grpSp>
        <p:nvGrpSpPr>
          <p:cNvPr id="14" name="Group 13"/>
          <p:cNvGrpSpPr/>
          <p:nvPr/>
        </p:nvGrpSpPr>
        <p:grpSpPr>
          <a:xfrm>
            <a:off x="1686762" y="2730660"/>
            <a:ext cx="5336608" cy="3684481"/>
            <a:chOff x="4039152" y="3691337"/>
            <a:chExt cx="3532091" cy="220643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9152" y="3691337"/>
              <a:ext cx="3532091" cy="100677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672" y="4807522"/>
              <a:ext cx="2118684" cy="1090251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184976" y="3698979"/>
              <a:ext cx="3240442" cy="2156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FOOTY</a:t>
              </a:r>
              <a:r>
                <a:rPr lang="en-US" sz="7200" b="1" dirty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/>
              </a:r>
              <a:br>
                <a:rPr lang="en-US" sz="7200" b="1" dirty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</a:br>
              <a:r>
                <a:rPr lang="en-US" sz="3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/>
              </a:r>
              <a:br>
                <a:rPr lang="en-US" sz="3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</a:br>
              <a:r>
                <a:rPr lang="en-US" sz="9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DAY</a:t>
              </a:r>
              <a:r>
                <a:rPr lang="en-US" sz="72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 </a:t>
              </a:r>
              <a:endParaRPr lang="en-US" sz="7200" b="1" dirty="0" smtClean="0">
                <a:solidFill>
                  <a:schemeClr val="bg1"/>
                </a:solidFill>
                <a:latin typeface="SoupBone" panose="02000506030000020003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78304">
              <a:off x="4923928" y="4530247"/>
              <a:ext cx="1940172" cy="43422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 rot="21344405">
              <a:off x="5192975" y="4553829"/>
              <a:ext cx="1665000" cy="387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COLOURS</a:t>
              </a:r>
              <a:endParaRPr lang="en-AU" sz="3600" dirty="0">
                <a:latin typeface="SoupBone" panose="02000506030000020003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33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7354" b="2506"/>
          <a:stretch/>
        </p:blipFill>
        <p:spPr>
          <a:xfrm>
            <a:off x="-35167" y="-100016"/>
            <a:ext cx="12295591" cy="698109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365351" y="3005515"/>
            <a:ext cx="7265032" cy="2423616"/>
          </a:xfrm>
          <a:prstGeom prst="roundRect">
            <a:avLst/>
          </a:prstGeom>
          <a:solidFill>
            <a:srgbClr val="B2B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357" y="660846"/>
            <a:ext cx="8819283" cy="9514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26489" y="3309382"/>
            <a:ext cx="67427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Show the class your Footy Colours Day </a:t>
            </a:r>
            <a:r>
              <a:rPr lang="en-US" sz="2800" b="1" dirty="0" smtClean="0">
                <a:solidFill>
                  <a:schemeClr val="bg1"/>
                </a:solidFill>
              </a:rPr>
              <a:t>outfit, decorations and/or </a:t>
            </a:r>
            <a:r>
              <a:rPr lang="en-US" sz="2800" b="1" dirty="0">
                <a:solidFill>
                  <a:schemeClr val="bg1"/>
                </a:solidFill>
              </a:rPr>
              <a:t>f</a:t>
            </a:r>
            <a:r>
              <a:rPr lang="en-US" sz="2800" b="1" dirty="0" smtClean="0">
                <a:solidFill>
                  <a:schemeClr val="bg1"/>
                </a:solidFill>
              </a:rPr>
              <a:t>ooty </a:t>
            </a:r>
            <a:r>
              <a:rPr lang="en-US" sz="2800" b="1" dirty="0">
                <a:solidFill>
                  <a:schemeClr val="bg1"/>
                </a:solidFill>
              </a:rPr>
              <a:t>food </a:t>
            </a:r>
            <a:r>
              <a:rPr lang="en-US" sz="2800" b="1" dirty="0" smtClean="0">
                <a:solidFill>
                  <a:schemeClr val="bg1"/>
                </a:solidFill>
              </a:rPr>
              <a:t>item, and explain to the class why you support this team!  </a:t>
            </a:r>
            <a:endParaRPr lang="en-AU" sz="2800" b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8464" y="634941"/>
            <a:ext cx="6595068" cy="1635617"/>
          </a:xfrm>
        </p:spPr>
        <p:txBody>
          <a:bodyPr>
            <a:normAutofit fontScale="90000"/>
          </a:bodyPr>
          <a:lstStyle/>
          <a:p>
            <a:r>
              <a:rPr lang="en-US" sz="67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SHOW AND TELL</a:t>
            </a:r>
            <a: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</a:br>
            <a:endParaRPr lang="en-AU" sz="5300" b="1" dirty="0">
              <a:solidFill>
                <a:srgbClr val="B2BB38"/>
              </a:solidFill>
              <a:latin typeface="SoupBone" panose="02000506030000020003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7320" y="-313688"/>
            <a:ext cx="9160528" cy="16227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  <a:t>NAME THAT TEAM!</a:t>
            </a:r>
            <a:endParaRPr lang="en-AU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931774" y="212128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TextBox 35"/>
          <p:cNvSpPr txBox="1"/>
          <p:nvPr/>
        </p:nvSpPr>
        <p:spPr>
          <a:xfrm>
            <a:off x="1942563" y="212128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7403" y="2121282"/>
            <a:ext cx="647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03050" y="2121282"/>
            <a:ext cx="50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56343" y="4297812"/>
            <a:ext cx="58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38503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69247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931773" y="4279034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7476660" y="215483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7476661" y="429770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Rectangle 44"/>
          <p:cNvSpPr/>
          <p:nvPr/>
        </p:nvSpPr>
        <p:spPr>
          <a:xfrm>
            <a:off x="2416616" y="212128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Rectangle 45"/>
          <p:cNvSpPr/>
          <p:nvPr/>
        </p:nvSpPr>
        <p:spPr>
          <a:xfrm>
            <a:off x="2418721" y="4279033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47" name="Group 46"/>
          <p:cNvGrpSpPr/>
          <p:nvPr/>
        </p:nvGrpSpPr>
        <p:grpSpPr>
          <a:xfrm>
            <a:off x="1942563" y="578539"/>
            <a:ext cx="7952034" cy="1078962"/>
            <a:chOff x="0" y="89918"/>
            <a:chExt cx="11744396" cy="1078962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 rot="10800000">
              <a:off x="5199369" y="89918"/>
              <a:ext cx="6545027" cy="1078962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>
              <a:off x="0" y="89918"/>
              <a:ext cx="6545027" cy="1078962"/>
            </a:xfrm>
            <a:prstGeom prst="rect">
              <a:avLst/>
            </a:prstGeom>
          </p:spPr>
        </p:pic>
      </p:grpSp>
      <p:sp>
        <p:nvSpPr>
          <p:cNvPr id="50" name="Title 1"/>
          <p:cNvSpPr txBox="1">
            <a:spLocks/>
          </p:cNvSpPr>
          <p:nvPr/>
        </p:nvSpPr>
        <p:spPr>
          <a:xfrm>
            <a:off x="1433848" y="693937"/>
            <a:ext cx="9144000" cy="941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>
                <a:solidFill>
                  <a:schemeClr val="bg1"/>
                </a:solidFill>
                <a:latin typeface="SoupBone" panose="02000506030000020003" pitchFamily="2" charset="0"/>
              </a:rPr>
              <a:t>NAME THAT TEAM!</a:t>
            </a:r>
            <a:endParaRPr lang="en-AU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52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659" y="2121071"/>
            <a:ext cx="1950882" cy="195088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2869" y="4309365"/>
            <a:ext cx="1950673" cy="1950673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1532" y="2186092"/>
            <a:ext cx="1820840" cy="182084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3427" y="4266217"/>
            <a:ext cx="1963489" cy="196348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0452" y="2152816"/>
            <a:ext cx="1956881" cy="195688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7889" y="4297702"/>
            <a:ext cx="1948283" cy="194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98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"/>
            <a:ext cx="1219200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250" y="148559"/>
            <a:ext cx="7654473" cy="8258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15928"/>
            <a:ext cx="11365437" cy="91453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WORD SEARCH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" t="13050" r="8204" b="32340"/>
          <a:stretch/>
        </p:blipFill>
        <p:spPr>
          <a:xfrm>
            <a:off x="3055456" y="1175047"/>
            <a:ext cx="6070059" cy="548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1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" y="-16839"/>
            <a:ext cx="12192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2"/>
          <a:stretch/>
        </p:blipFill>
        <p:spPr>
          <a:xfrm rot="10800000">
            <a:off x="5482636" y="160768"/>
            <a:ext cx="6122462" cy="10789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2"/>
          <a:stretch/>
        </p:blipFill>
        <p:spPr>
          <a:xfrm>
            <a:off x="457200" y="167859"/>
            <a:ext cx="5905031" cy="10789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12042" y="271480"/>
            <a:ext cx="12192000" cy="909578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MATCH THE PLAYER TO THEIR TEAM </a:t>
            </a:r>
            <a:b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</a:br>
            <a:r>
              <a:rPr lang="en-US" sz="2000" b="1" dirty="0">
                <a:solidFill>
                  <a:schemeClr val="bg1"/>
                </a:solidFill>
                <a:latin typeface="SoupBone" panose="02000506030000020003" pitchFamily="2" charset="0"/>
              </a:rPr>
              <a:t>Hint: look at Footy </a:t>
            </a:r>
            <a:r>
              <a:rPr lang="en-US" sz="2000" b="1" dirty="0" err="1">
                <a:solidFill>
                  <a:schemeClr val="bg1"/>
                </a:solidFill>
                <a:latin typeface="SoupBone" panose="02000506030000020003" pitchFamily="2" charset="0"/>
              </a:rPr>
              <a:t>Colours</a:t>
            </a:r>
            <a:r>
              <a:rPr lang="en-US" sz="2000" b="1" dirty="0">
                <a:solidFill>
                  <a:schemeClr val="bg1"/>
                </a:solidFill>
                <a:latin typeface="SoupBone" panose="02000506030000020003" pitchFamily="2" charset="0"/>
              </a:rPr>
              <a:t> Day Ambassadors </a:t>
            </a:r>
            <a:endParaRPr lang="en-AU" sz="20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5172" y="1264920"/>
            <a:ext cx="44580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C71B359-CDE3-469D-90BC-4C1CF8220FBE}"/>
              </a:ext>
            </a:extLst>
          </p:cNvPr>
          <p:cNvSpPr txBox="1"/>
          <p:nvPr/>
        </p:nvSpPr>
        <p:spPr>
          <a:xfrm>
            <a:off x="4923160" y="4058511"/>
            <a:ext cx="4860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Wests Tigers – NRL</a:t>
            </a:r>
          </a:p>
          <a:p>
            <a:endParaRPr lang="en-AU" sz="2400" b="1" dirty="0"/>
          </a:p>
          <a:p>
            <a:r>
              <a:rPr lang="en-AU" sz="2400" b="1" dirty="0" smtClean="0"/>
              <a:t>Collingwood FC </a:t>
            </a:r>
            <a:r>
              <a:rPr lang="en-AU" sz="2400" b="1" dirty="0" smtClean="0"/>
              <a:t>– AFL</a:t>
            </a:r>
            <a:endParaRPr lang="en-AU" sz="2400" b="1" dirty="0"/>
          </a:p>
          <a:p>
            <a:endParaRPr lang="en-AU" sz="2400" b="1" dirty="0"/>
          </a:p>
          <a:p>
            <a:r>
              <a:rPr lang="en-AU" sz="2400" b="1" dirty="0"/>
              <a:t>Western Bulldogs - AFL</a:t>
            </a:r>
          </a:p>
          <a:p>
            <a:r>
              <a:rPr lang="en-AU" sz="2400" b="1" dirty="0" smtClean="0"/>
              <a:t/>
            </a:r>
            <a:br>
              <a:rPr lang="en-AU" sz="2400" b="1" dirty="0" smtClean="0"/>
            </a:br>
            <a:r>
              <a:rPr lang="en-AU" sz="2400" b="1" dirty="0" smtClean="0"/>
              <a:t>Parramatta Eels - NRL</a:t>
            </a:r>
            <a:endParaRPr lang="en-AU" sz="2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8E4B753-4ABA-4F66-95D5-25C96E6377B6}"/>
              </a:ext>
            </a:extLst>
          </p:cNvPr>
          <p:cNvSpPr txBox="1"/>
          <p:nvPr/>
        </p:nvSpPr>
        <p:spPr>
          <a:xfrm>
            <a:off x="598913" y="1621625"/>
            <a:ext cx="604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88BF361-8A93-4506-8BE9-6DCFA3003434}"/>
              </a:ext>
            </a:extLst>
          </p:cNvPr>
          <p:cNvSpPr txBox="1"/>
          <p:nvPr/>
        </p:nvSpPr>
        <p:spPr>
          <a:xfrm>
            <a:off x="4214135" y="1621625"/>
            <a:ext cx="70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1F47438-912A-463C-BB90-C27AABDE8DA2}"/>
              </a:ext>
            </a:extLst>
          </p:cNvPr>
          <p:cNvSpPr txBox="1"/>
          <p:nvPr/>
        </p:nvSpPr>
        <p:spPr>
          <a:xfrm>
            <a:off x="8039284" y="1621368"/>
            <a:ext cx="6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CBE4872-5D21-4F6D-A28E-809062653673}"/>
              </a:ext>
            </a:extLst>
          </p:cNvPr>
          <p:cNvSpPr txBox="1"/>
          <p:nvPr/>
        </p:nvSpPr>
        <p:spPr>
          <a:xfrm>
            <a:off x="612177" y="4207895"/>
            <a:ext cx="604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25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766" y="1335365"/>
            <a:ext cx="2572865" cy="25728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5" y="4090702"/>
            <a:ext cx="2567987" cy="2567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495" y="1339559"/>
            <a:ext cx="2568671" cy="2568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013" y="1339559"/>
            <a:ext cx="2568671" cy="25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90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87" y="121020"/>
            <a:ext cx="7458471" cy="8046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6" y="107079"/>
            <a:ext cx="7458471" cy="8046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09" r="936"/>
          <a:stretch/>
        </p:blipFill>
        <p:spPr>
          <a:xfrm>
            <a:off x="4189679" y="735069"/>
            <a:ext cx="4049649" cy="8509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40"/>
          <a:stretch/>
        </p:blipFill>
        <p:spPr>
          <a:xfrm>
            <a:off x="3173864" y="719499"/>
            <a:ext cx="2980087" cy="8686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334" y="61168"/>
            <a:ext cx="12192000" cy="85558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TEST YOUR GENERAL SPORT BALL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6112" y="1705313"/>
            <a:ext cx="1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dirty="0"/>
              <a:t>What is the name of the sport that use the ball pictured 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7945" y="3076665"/>
            <a:ext cx="4890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 smtClean="0"/>
              <a:t>1.   </a:t>
            </a:r>
            <a:endParaRPr lang="en-AU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3284716" y="3081354"/>
            <a:ext cx="5325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 smtClean="0"/>
              <a:t>2. </a:t>
            </a:r>
            <a:r>
              <a:rPr lang="en-US" sz="2000" b="1" dirty="0" smtClean="0"/>
              <a:t> </a:t>
            </a:r>
            <a:endParaRPr lang="en-AU" sz="2000" b="1" dirty="0"/>
          </a:p>
        </p:txBody>
      </p:sp>
      <p:sp>
        <p:nvSpPr>
          <p:cNvPr id="16" name="Rectangle 15"/>
          <p:cNvSpPr/>
          <p:nvPr/>
        </p:nvSpPr>
        <p:spPr>
          <a:xfrm flipH="1">
            <a:off x="6076666" y="3076665"/>
            <a:ext cx="5890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 smtClean="0"/>
              <a:t>3.</a:t>
            </a:r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8932972" y="3087586"/>
            <a:ext cx="5715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4. </a:t>
            </a:r>
            <a:endParaRPr lang="en-AU" sz="2000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6EDC1B5C-AF5A-41A3-AB76-D7AF8FF9AC32}"/>
              </a:ext>
            </a:extLst>
          </p:cNvPr>
          <p:cNvSpPr txBox="1"/>
          <p:nvPr/>
        </p:nvSpPr>
        <p:spPr>
          <a:xfrm>
            <a:off x="3965919" y="772888"/>
            <a:ext cx="41122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pBone" panose="02000506030000020003" pitchFamily="2" charset="0"/>
                <a:ea typeface="+mj-ea"/>
                <a:cs typeface="+mj-cs"/>
              </a:rPr>
              <a:t>KNOWLEDGE</a:t>
            </a:r>
            <a:endParaRPr lang="en-AU" dirty="0"/>
          </a:p>
        </p:txBody>
      </p:sp>
      <p:sp>
        <p:nvSpPr>
          <p:cNvPr id="28" name="Rectangle 27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30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6511" y="3074831"/>
            <a:ext cx="2262887" cy="22628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112" y="3076665"/>
            <a:ext cx="2261054" cy="22610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7543" y="3076664"/>
            <a:ext cx="2261054" cy="22610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6742" y="3074831"/>
            <a:ext cx="2262887" cy="226288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485883" y="2328033"/>
            <a:ext cx="577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Hint: The </a:t>
            </a:r>
            <a:r>
              <a:rPr lang="en-AU" dirty="0"/>
              <a:t>f</a:t>
            </a:r>
            <a:r>
              <a:rPr lang="en-AU" dirty="0" smtClean="0"/>
              <a:t>our balls </a:t>
            </a:r>
            <a:r>
              <a:rPr lang="en-AU" dirty="0"/>
              <a:t>a</a:t>
            </a:r>
            <a:r>
              <a:rPr lang="en-AU" dirty="0" smtClean="0"/>
              <a:t>re; AFL, Soccer, NRL and Rugby Union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477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"/>
            <a:ext cx="1219200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51" y="56233"/>
            <a:ext cx="9637184" cy="10397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74788" y="1321453"/>
            <a:ext cx="7890427" cy="5239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15928"/>
            <a:ext cx="11365437" cy="91453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SPOT THE DIFFERENCE?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t="18919" r="7475" b="11711"/>
          <a:stretch/>
        </p:blipFill>
        <p:spPr>
          <a:xfrm>
            <a:off x="2372499" y="1585774"/>
            <a:ext cx="7524222" cy="4333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46513" y="5926674"/>
            <a:ext cx="25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rgbClr val="77B1CB"/>
                </a:solidFill>
              </a:rPr>
              <a:t>Can you spot 3?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9509" y="2611190"/>
            <a:ext cx="8472981" cy="1635617"/>
          </a:xfrm>
        </p:spPr>
        <p:txBody>
          <a:bodyPr>
            <a:noAutofit/>
          </a:bodyPr>
          <a:lstStyle/>
          <a:p>
            <a:r>
              <a:rPr lang="en-US" sz="13800" b="1" dirty="0">
                <a:solidFill>
                  <a:srgbClr val="4C5C66"/>
                </a:solidFill>
                <a:latin typeface="SoupBone" panose="02000506030000020003" pitchFamily="2" charset="0"/>
              </a:rPr>
              <a:t>T E A M</a:t>
            </a:r>
            <a:endParaRPr lang="en-AU" sz="13800" b="1" dirty="0">
              <a:solidFill>
                <a:srgbClr val="4C5C66"/>
              </a:solidFill>
              <a:latin typeface="SoupBone" panose="02000506030000020003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2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r="36169" b="2022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29" y="440872"/>
            <a:ext cx="9429880" cy="10173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270456"/>
            <a:ext cx="12192000" cy="1635617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oupBone" panose="02000506030000020003" pitchFamily="2" charset="0"/>
              </a:rPr>
              <a:t>DON’T FORGET TO DONATE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66964" y="3207550"/>
            <a:ext cx="50413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i="1" dirty="0">
                <a:solidFill>
                  <a:srgbClr val="4C5C66"/>
                </a:solidFill>
              </a:rPr>
              <a:t>All funds raised through Footy Colours Day helps kids with cancer keep up with school!</a:t>
            </a:r>
            <a:endParaRPr lang="en-AU" sz="2200" i="1" dirty="0">
              <a:solidFill>
                <a:srgbClr val="4C5C66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01628" y="1615605"/>
            <a:ext cx="6371063" cy="61641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45848" y="1660617"/>
            <a:ext cx="92826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9984B3"/>
                </a:solidFill>
              </a:rPr>
              <a:t>{insert online fundraising page link here} </a:t>
            </a:r>
            <a:endParaRPr lang="en-AU" sz="2800" dirty="0">
              <a:solidFill>
                <a:srgbClr val="9984B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t="16789" r="24654" b="34373"/>
          <a:stretch/>
        </p:blipFill>
        <p:spPr>
          <a:xfrm>
            <a:off x="-11430" y="1567542"/>
            <a:ext cx="8732520" cy="531331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5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76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</TotalTime>
  <Words>177</Words>
  <Application>Microsoft Office PowerPoint</Application>
  <PresentationFormat>Widescreen</PresentationFormat>
  <Paragraphs>51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SoupBone</vt:lpstr>
      <vt:lpstr>Office Theme</vt:lpstr>
      <vt:lpstr>{Insert your School name}</vt:lpstr>
      <vt:lpstr>SHOW AND TELL </vt:lpstr>
      <vt:lpstr>NAME THAT TEAM!</vt:lpstr>
      <vt:lpstr>WORD SEARCH </vt:lpstr>
      <vt:lpstr>MATCH THE PLAYER TO THEIR TEAM  Hint: look at Footy Colours Day Ambassadors </vt:lpstr>
      <vt:lpstr>TEST YOUR GENERAL SPORT BALL </vt:lpstr>
      <vt:lpstr>SPOT THE DIFFERENCE? </vt:lpstr>
      <vt:lpstr>T E A M</vt:lpstr>
      <vt:lpstr>DON’T FORGET TO DONATE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THAT TEAM!</dc:title>
  <dc:creator>Ryan, Caroline (RMH - Fight Cancer Foundation)</dc:creator>
  <cp:lastModifiedBy>Babic, Jonathan David</cp:lastModifiedBy>
  <cp:revision>94</cp:revision>
  <dcterms:created xsi:type="dcterms:W3CDTF">2020-09-07T01:07:57Z</dcterms:created>
  <dcterms:modified xsi:type="dcterms:W3CDTF">2022-08-01T05:55:10Z</dcterms:modified>
</cp:coreProperties>
</file>