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6" r:id="rId2"/>
    <p:sldId id="256" r:id="rId3"/>
    <p:sldId id="260" r:id="rId4"/>
    <p:sldId id="265" r:id="rId5"/>
    <p:sldId id="257" r:id="rId6"/>
    <p:sldId id="264" r:id="rId7"/>
    <p:sldId id="261" r:id="rId8"/>
    <p:sldId id="259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rry Johns" initials="KJ" lastIdx="1" clrIdx="0">
    <p:extLst>
      <p:ext uri="{19B8F6BF-5375-455C-9EA6-DF929625EA0E}">
        <p15:presenceInfo xmlns:p15="http://schemas.microsoft.com/office/powerpoint/2012/main" userId="acbd75d165075d9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B38"/>
    <a:srgbClr val="77B1CB"/>
    <a:srgbClr val="D4635D"/>
    <a:srgbClr val="4C5C66"/>
    <a:srgbClr val="9984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4695" autoAdjust="0"/>
  </p:normalViewPr>
  <p:slideViewPr>
    <p:cSldViewPr snapToGrid="0">
      <p:cViewPr varScale="1">
        <p:scale>
          <a:sx n="60" d="100"/>
          <a:sy n="60" d="100"/>
        </p:scale>
        <p:origin x="96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3F0AE-D827-4F3A-B3DD-2732E262C8DE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56799-6C2D-464A-A76C-556DBA7ADD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140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vclock.com/timer/#countdown=00:00:05&amp;enabled=0&amp;seconds=0&amp;sound=xylophone&amp;loop=1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2010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486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9630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854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4147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3"/>
            </a:endParaRPr>
          </a:p>
          <a:p>
            <a:endParaRPr lang="en-AU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3781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9051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2406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7746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0517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454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032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159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249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3296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51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1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671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915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386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156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9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9.emf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0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7354" b="10919"/>
          <a:stretch/>
        </p:blipFill>
        <p:spPr>
          <a:xfrm>
            <a:off x="-103591" y="0"/>
            <a:ext cx="12295591" cy="69580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55" y="548208"/>
            <a:ext cx="8231060" cy="8880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70602" y="317596"/>
            <a:ext cx="10666495" cy="139461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{Insert your School name}</a:t>
            </a:r>
            <a:endParaRPr lang="en-AU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35273" b="49035"/>
          <a:stretch/>
        </p:blipFill>
        <p:spPr>
          <a:xfrm>
            <a:off x="-860285" y="263167"/>
            <a:ext cx="5677575" cy="66991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567530" y="109330"/>
            <a:ext cx="3479360" cy="2037521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3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960" y="250057"/>
            <a:ext cx="3240500" cy="175606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 rot="21410672">
            <a:off x="6128286" y="2966560"/>
            <a:ext cx="4237769" cy="3171746"/>
            <a:chOff x="4071344" y="3680422"/>
            <a:chExt cx="3532091" cy="221735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1344" y="3680422"/>
              <a:ext cx="3532091" cy="100677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4672" y="4807522"/>
              <a:ext cx="2118684" cy="1090251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4217168" y="3800752"/>
              <a:ext cx="3240442" cy="2044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72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FOOTY</a:t>
              </a:r>
              <a:r>
                <a:rPr lang="en-US" sz="72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/>
              </a:r>
              <a:br>
                <a:rPr lang="en-US" sz="72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</a:br>
              <a:r>
                <a:rPr lang="en-US" sz="36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/>
              </a:r>
              <a:br>
                <a:rPr lang="en-US" sz="36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</a:br>
              <a:r>
                <a:rPr lang="en-US" sz="36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 </a:t>
              </a:r>
              <a:r>
                <a:rPr lang="en-US" sz="72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DAY 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78304">
              <a:off x="4923928" y="4530247"/>
              <a:ext cx="1940172" cy="43422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 rot="21344405">
              <a:off x="5138266" y="4560957"/>
              <a:ext cx="1665000" cy="36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COLOURS</a:t>
              </a:r>
              <a:endParaRPr lang="en-AU" sz="2800" dirty="0">
                <a:latin typeface="SoupBone" panose="02000506030000020003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253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0257" y="0"/>
            <a:ext cx="12202257" cy="685800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640791" y="3429000"/>
            <a:ext cx="6890443" cy="1834790"/>
          </a:xfrm>
          <a:prstGeom prst="roundRect">
            <a:avLst/>
          </a:prstGeom>
          <a:solidFill>
            <a:srgbClr val="B2B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77B1CB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960" y="939571"/>
            <a:ext cx="9904358" cy="106855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40791" y="3447908"/>
            <a:ext cx="67969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Show the class your Footy Colours Day outfit, decorations and/or footy food item, and explain to the class why you support this team!  </a:t>
            </a:r>
            <a:endParaRPr lang="en-AU" sz="2800" b="1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7279" y="1050624"/>
            <a:ext cx="9144000" cy="1635617"/>
          </a:xfrm>
        </p:spPr>
        <p:txBody>
          <a:bodyPr>
            <a:normAutofit fontScale="90000"/>
          </a:bodyPr>
          <a:lstStyle/>
          <a:p>
            <a:r>
              <a:rPr lang="en-US" sz="7300" b="1" dirty="0">
                <a:solidFill>
                  <a:schemeClr val="bg1"/>
                </a:solidFill>
                <a:latin typeface="SoupBone" panose="02000506030000020003" pitchFamily="2" charset="0"/>
              </a:rPr>
              <a:t>COMPETITION TIME</a:t>
            </a:r>
            <a: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  <a:t/>
            </a:r>
            <a:b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</a:br>
            <a:r>
              <a:rPr lang="en-US" sz="5300" b="1" dirty="0">
                <a:solidFill>
                  <a:srgbClr val="B2BB38"/>
                </a:solidFill>
                <a:latin typeface="SoupBone" panose="02000506030000020003" pitchFamily="2" charset="0"/>
              </a:rPr>
              <a:t>SHOW YOUR COLOURS!</a:t>
            </a:r>
            <a:endParaRPr lang="en-AU" sz="5300" b="1" dirty="0">
              <a:solidFill>
                <a:srgbClr val="B2BB38"/>
              </a:solidFill>
              <a:latin typeface="SoupBone" panose="02000506030000020003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7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04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7320" y="-313688"/>
            <a:ext cx="9160528" cy="16227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  <a:t>NAME THAT TEAM!</a:t>
            </a:r>
            <a:endParaRPr lang="en-AU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" name="Rectangle 59"/>
          <p:cNvSpPr/>
          <p:nvPr/>
        </p:nvSpPr>
        <p:spPr>
          <a:xfrm>
            <a:off x="4931774" y="2121282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TextBox 60"/>
          <p:cNvSpPr txBox="1"/>
          <p:nvPr/>
        </p:nvSpPr>
        <p:spPr>
          <a:xfrm>
            <a:off x="1942563" y="212128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87403" y="2121282"/>
            <a:ext cx="647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003050" y="2121282"/>
            <a:ext cx="50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56343" y="4297812"/>
            <a:ext cx="58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538503" y="429781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69247" y="429781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31773" y="4279034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7476660" y="2154830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7476661" y="4297702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Rectangle 69"/>
          <p:cNvSpPr/>
          <p:nvPr/>
        </p:nvSpPr>
        <p:spPr>
          <a:xfrm>
            <a:off x="2416616" y="2121280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Rectangle 70"/>
          <p:cNvSpPr/>
          <p:nvPr/>
        </p:nvSpPr>
        <p:spPr>
          <a:xfrm>
            <a:off x="2418721" y="4279033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72" name="Group 71"/>
          <p:cNvGrpSpPr/>
          <p:nvPr/>
        </p:nvGrpSpPr>
        <p:grpSpPr>
          <a:xfrm>
            <a:off x="1942563" y="578539"/>
            <a:ext cx="7952034" cy="1078962"/>
            <a:chOff x="0" y="89918"/>
            <a:chExt cx="11744396" cy="1078962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692"/>
            <a:stretch/>
          </p:blipFill>
          <p:spPr>
            <a:xfrm rot="10800000">
              <a:off x="5199369" y="89918"/>
              <a:ext cx="6545027" cy="1078962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692"/>
            <a:stretch/>
          </p:blipFill>
          <p:spPr>
            <a:xfrm>
              <a:off x="0" y="89918"/>
              <a:ext cx="6545027" cy="1078962"/>
            </a:xfrm>
            <a:prstGeom prst="rect">
              <a:avLst/>
            </a:prstGeom>
          </p:spPr>
        </p:pic>
      </p:grpSp>
      <p:sp>
        <p:nvSpPr>
          <p:cNvPr id="75" name="Title 1"/>
          <p:cNvSpPr txBox="1">
            <a:spLocks/>
          </p:cNvSpPr>
          <p:nvPr/>
        </p:nvSpPr>
        <p:spPr>
          <a:xfrm>
            <a:off x="1433848" y="693937"/>
            <a:ext cx="9144000" cy="941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>
                <a:solidFill>
                  <a:schemeClr val="bg1"/>
                </a:solidFill>
                <a:latin typeface="SoupBone" panose="02000506030000020003" pitchFamily="2" charset="0"/>
              </a:rPr>
              <a:t>NAME THAT TEAM!</a:t>
            </a:r>
            <a:endParaRPr lang="en-AU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4659" y="2121071"/>
            <a:ext cx="1950882" cy="1950882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2869" y="4309365"/>
            <a:ext cx="1950673" cy="195067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1532" y="2186092"/>
            <a:ext cx="1820840" cy="182084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3427" y="4266217"/>
            <a:ext cx="1963489" cy="1963489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70452" y="2152816"/>
            <a:ext cx="1956881" cy="1956881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7889" y="4297702"/>
            <a:ext cx="1948283" cy="1948283"/>
          </a:xfrm>
          <a:prstGeom prst="rect">
            <a:avLst/>
          </a:prstGeom>
        </p:spPr>
      </p:pic>
      <p:sp>
        <p:nvSpPr>
          <p:cNvPr id="84" name="Rectangle 83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85" name="Content Placeholder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98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0"/>
            <a:ext cx="12192001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385" y="82123"/>
            <a:ext cx="8550799" cy="9225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" y="15928"/>
            <a:ext cx="11365437" cy="91453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WORD SEARCH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" t="15319" r="4865" b="27375"/>
          <a:stretch/>
        </p:blipFill>
        <p:spPr>
          <a:xfrm>
            <a:off x="564204" y="1179005"/>
            <a:ext cx="6135420" cy="55082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76" t="76254" r="36937" b="6614"/>
          <a:stretch/>
        </p:blipFill>
        <p:spPr>
          <a:xfrm>
            <a:off x="9614807" y="1536970"/>
            <a:ext cx="1809344" cy="19325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26" t="75644" r="9959" b="9338"/>
          <a:stretch/>
        </p:blipFill>
        <p:spPr>
          <a:xfrm>
            <a:off x="8528042" y="3684127"/>
            <a:ext cx="1835540" cy="169403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8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5" t="76254" r="65838" b="6614"/>
          <a:stretch/>
        </p:blipFill>
        <p:spPr>
          <a:xfrm>
            <a:off x="7263828" y="1536970"/>
            <a:ext cx="2055779" cy="193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16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4" r="39692"/>
          <a:stretch/>
        </p:blipFill>
        <p:spPr>
          <a:xfrm rot="10800000">
            <a:off x="5446073" y="173520"/>
            <a:ext cx="6545027" cy="7408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2" b="30574"/>
          <a:stretch/>
        </p:blipFill>
        <p:spPr>
          <a:xfrm>
            <a:off x="-121920" y="165320"/>
            <a:ext cx="6545027" cy="7490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1920" y="-397398"/>
            <a:ext cx="12192000" cy="163561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MATCH THE PLAYER TO THEIR TEAM </a:t>
            </a:r>
            <a:b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</a:br>
            <a:endParaRPr lang="en-AU" sz="20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25172" y="1264920"/>
            <a:ext cx="44580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endParaRPr lang="en-AU" dirty="0"/>
          </a:p>
        </p:txBody>
      </p:sp>
      <p:pic>
        <p:nvPicPr>
          <p:cNvPr id="4" name="Picture 3" descr="A person in a sports uniform&#10;&#10;Description automatically generated with medium confidence">
            <a:extLst>
              <a:ext uri="{FF2B5EF4-FFF2-40B4-BE49-F238E27FC236}">
                <a16:creationId xmlns:a16="http://schemas.microsoft.com/office/drawing/2014/main" xmlns="" id="{433C0A0E-221D-42D1-A061-84F83E87FD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055" y="1086621"/>
            <a:ext cx="2767388" cy="2767388"/>
          </a:xfrm>
          <a:prstGeom prst="rect">
            <a:avLst/>
          </a:prstGeom>
        </p:spPr>
      </p:pic>
      <p:pic>
        <p:nvPicPr>
          <p:cNvPr id="14" name="Picture 13" descr="A picture containing person&#10;&#10;Description automatically generated">
            <a:extLst>
              <a:ext uri="{FF2B5EF4-FFF2-40B4-BE49-F238E27FC236}">
                <a16:creationId xmlns:a16="http://schemas.microsoft.com/office/drawing/2014/main" xmlns="" id="{A207CE9F-0E02-4F3E-B1FC-AF607C6587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871" y="1085996"/>
            <a:ext cx="2768013" cy="276801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C71B359-CDE3-469D-90BC-4C1CF8220FBE}"/>
              </a:ext>
            </a:extLst>
          </p:cNvPr>
          <p:cNvSpPr txBox="1"/>
          <p:nvPr/>
        </p:nvSpPr>
        <p:spPr>
          <a:xfrm>
            <a:off x="6225172" y="4026227"/>
            <a:ext cx="62321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Jillaroos              </a:t>
            </a:r>
            <a:r>
              <a:rPr lang="en-AU" sz="2400" b="1" dirty="0" err="1" smtClean="0"/>
              <a:t>Paramatta</a:t>
            </a:r>
            <a:r>
              <a:rPr lang="en-AU" sz="2400" b="1" dirty="0" smtClean="0"/>
              <a:t> Eels</a:t>
            </a:r>
            <a:endParaRPr lang="en-AU" sz="2400" b="1" dirty="0"/>
          </a:p>
          <a:p>
            <a:endParaRPr lang="en-AU" sz="2400" b="1" dirty="0"/>
          </a:p>
          <a:p>
            <a:r>
              <a:rPr lang="en-AU" sz="2400" b="1" dirty="0"/>
              <a:t>Geelong FC 	 </a:t>
            </a:r>
            <a:r>
              <a:rPr lang="en-AU" sz="2400" b="1" dirty="0" smtClean="0"/>
              <a:t> Melbourne Rebels</a:t>
            </a:r>
            <a:endParaRPr lang="en-AU" sz="2400" b="1" dirty="0"/>
          </a:p>
          <a:p>
            <a:r>
              <a:rPr lang="en-AU" sz="2400" b="1" dirty="0"/>
              <a:t/>
            </a:r>
            <a:br>
              <a:rPr lang="en-AU" sz="2400" b="1" dirty="0"/>
            </a:br>
            <a:r>
              <a:rPr lang="en-AU" sz="2400" b="1" dirty="0"/>
              <a:t>Wests Tigers </a:t>
            </a:r>
            <a:endParaRPr lang="en-AU" sz="2400" b="1" dirty="0"/>
          </a:p>
          <a:p>
            <a:endParaRPr lang="en-AU" sz="2400" b="1" dirty="0"/>
          </a:p>
          <a:p>
            <a:r>
              <a:rPr lang="en-AU" sz="2400" b="1" dirty="0"/>
              <a:t>Western Bulldogs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88BF361-8A93-4506-8BE9-6DCFA3003434}"/>
              </a:ext>
            </a:extLst>
          </p:cNvPr>
          <p:cNvSpPr txBox="1"/>
          <p:nvPr/>
        </p:nvSpPr>
        <p:spPr>
          <a:xfrm>
            <a:off x="3486766" y="1311801"/>
            <a:ext cx="644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0DB2BA4B-F103-40E1-8508-26E97384E335}"/>
              </a:ext>
            </a:extLst>
          </p:cNvPr>
          <p:cNvSpPr txBox="1"/>
          <p:nvPr/>
        </p:nvSpPr>
        <p:spPr>
          <a:xfrm>
            <a:off x="9309921" y="1308627"/>
            <a:ext cx="608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32" y="1079723"/>
            <a:ext cx="2774286" cy="2774286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28" name="Content Placeholder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8E4B753-4ABA-4F66-95D5-25C96E6377B6}"/>
              </a:ext>
            </a:extLst>
          </p:cNvPr>
          <p:cNvSpPr txBox="1"/>
          <p:nvPr/>
        </p:nvSpPr>
        <p:spPr>
          <a:xfrm>
            <a:off x="379454" y="1311801"/>
            <a:ext cx="603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32" y="3965823"/>
            <a:ext cx="2774286" cy="277428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CBE4872-5D21-4F6D-A28E-809062653673}"/>
              </a:ext>
            </a:extLst>
          </p:cNvPr>
          <p:cNvSpPr txBox="1"/>
          <p:nvPr/>
        </p:nvSpPr>
        <p:spPr>
          <a:xfrm>
            <a:off x="301632" y="4195964"/>
            <a:ext cx="58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73" y="1088816"/>
            <a:ext cx="2765193" cy="27651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735" y="3965823"/>
            <a:ext cx="2774286" cy="27742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816CC20-7848-46CA-BA62-FE8A914357C5}"/>
              </a:ext>
            </a:extLst>
          </p:cNvPr>
          <p:cNvSpPr txBox="1"/>
          <p:nvPr/>
        </p:nvSpPr>
        <p:spPr>
          <a:xfrm>
            <a:off x="3453597" y="4195964"/>
            <a:ext cx="526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1F47438-912A-463C-BB90-C27AABDE8DA2}"/>
              </a:ext>
            </a:extLst>
          </p:cNvPr>
          <p:cNvSpPr txBox="1"/>
          <p:nvPr/>
        </p:nvSpPr>
        <p:spPr>
          <a:xfrm>
            <a:off x="6423107" y="1308627"/>
            <a:ext cx="608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632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5" y="-5917"/>
            <a:ext cx="12307907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781" y="191795"/>
            <a:ext cx="7458471" cy="8046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65" y="185355"/>
            <a:ext cx="7458471" cy="8046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6992"/>
            <a:ext cx="12192000" cy="815225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DESIGN YOUR OWN FOOTY TOP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498" y="2533353"/>
            <a:ext cx="6505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/>
              <a:t>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89680" y="2450347"/>
            <a:ext cx="5325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/>
              <a:t> </a:t>
            </a:r>
            <a:r>
              <a:rPr lang="en-US" sz="2000" b="1" dirty="0"/>
              <a:t> </a:t>
            </a:r>
            <a:endParaRPr lang="en-AU" sz="2000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F66891F9-6BD9-4A06-B6B7-67E07533A8D9}"/>
              </a:ext>
            </a:extLst>
          </p:cNvPr>
          <p:cNvSpPr/>
          <p:nvPr/>
        </p:nvSpPr>
        <p:spPr>
          <a:xfrm>
            <a:off x="320166" y="911042"/>
            <a:ext cx="1155179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dirty="0"/>
              <a:t>  </a:t>
            </a:r>
          </a:p>
          <a:p>
            <a:pPr algn="ctr"/>
            <a:r>
              <a:rPr lang="en-US" sz="2800" b="1" i="1" dirty="0">
                <a:solidFill>
                  <a:srgbClr val="4C5C66"/>
                </a:solidFill>
              </a:rPr>
              <a:t>Let’s get creative – design a top for yourself what would it include and why?</a:t>
            </a:r>
            <a:endParaRPr lang="en-AU" sz="2800" i="1" dirty="0">
              <a:solidFill>
                <a:srgbClr val="4C5C66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64F3556B-5B33-4E9E-AEAE-EFAFB7D46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5726" y="2229854"/>
            <a:ext cx="4840428" cy="428979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6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79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0"/>
            <a:ext cx="12192001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851" y="56233"/>
            <a:ext cx="9637184" cy="10397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74788" y="1321453"/>
            <a:ext cx="7890427" cy="5239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" y="40642"/>
            <a:ext cx="11365437" cy="91453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SPOT THE DIFFERENCE?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t="18919" r="7475" b="11711"/>
          <a:stretch/>
        </p:blipFill>
        <p:spPr>
          <a:xfrm>
            <a:off x="2372499" y="1585774"/>
            <a:ext cx="7524222" cy="43331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46513" y="5926674"/>
            <a:ext cx="25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solidFill>
                  <a:srgbClr val="77B1CB"/>
                </a:solidFill>
              </a:rPr>
              <a:t>Can you spot 6?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4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37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9509" y="2611190"/>
            <a:ext cx="8472981" cy="1635617"/>
          </a:xfrm>
        </p:spPr>
        <p:txBody>
          <a:bodyPr>
            <a:noAutofit/>
          </a:bodyPr>
          <a:lstStyle/>
          <a:p>
            <a:r>
              <a:rPr lang="en-US" sz="13800" b="1" dirty="0">
                <a:solidFill>
                  <a:srgbClr val="4C5C66"/>
                </a:solidFill>
                <a:latin typeface="SoupBone" panose="02000506030000020003" pitchFamily="2" charset="0"/>
              </a:rPr>
              <a:t>T E A M</a:t>
            </a:r>
            <a:endParaRPr lang="en-AU" sz="13800" b="1" dirty="0">
              <a:solidFill>
                <a:srgbClr val="4C5C66"/>
              </a:solidFill>
              <a:latin typeface="SoupBone" panose="02000506030000020003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2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r="36169" b="2022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29" y="440872"/>
            <a:ext cx="9429880" cy="10173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270456"/>
            <a:ext cx="12192000" cy="163561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DON’T FORGET TO DONATE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66964" y="3207550"/>
            <a:ext cx="504133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i="1" dirty="0">
                <a:solidFill>
                  <a:srgbClr val="4C5C66"/>
                </a:solidFill>
              </a:rPr>
              <a:t>All funds raised through Footy Colours Day helps kids with cancer keep up with school!</a:t>
            </a:r>
            <a:endParaRPr lang="en-AU" sz="2200" i="1" dirty="0">
              <a:solidFill>
                <a:srgbClr val="4C5C66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27414" y="1685434"/>
            <a:ext cx="6371063" cy="616411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57511" y="1672555"/>
            <a:ext cx="92826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9984B3"/>
                </a:solidFill>
              </a:rPr>
              <a:t>{insert online fundraising page link here} </a:t>
            </a:r>
            <a:endParaRPr lang="en-AU" sz="2800" dirty="0">
              <a:solidFill>
                <a:srgbClr val="9984B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6" t="16789" r="24654" b="34373"/>
          <a:stretch/>
        </p:blipFill>
        <p:spPr>
          <a:xfrm>
            <a:off x="-11430" y="1567542"/>
            <a:ext cx="8732520" cy="531331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698477" y="5298092"/>
            <a:ext cx="2403847" cy="1442950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3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908" y="5434062"/>
            <a:ext cx="2213384" cy="119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876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3309</TotalTime>
  <Words>155</Words>
  <Application>Microsoft Office PowerPoint</Application>
  <PresentationFormat>Widescreen</PresentationFormat>
  <Paragraphs>50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Roboto</vt:lpstr>
      <vt:lpstr>SoupBone</vt:lpstr>
      <vt:lpstr>Office Theme</vt:lpstr>
      <vt:lpstr>{Insert your School name}</vt:lpstr>
      <vt:lpstr>COMPETITION TIME SHOW YOUR COLOURS!</vt:lpstr>
      <vt:lpstr>NAME THAT TEAM!</vt:lpstr>
      <vt:lpstr>WORD SEARCH </vt:lpstr>
      <vt:lpstr>MATCH THE PLAYER TO THEIR TEAM  </vt:lpstr>
      <vt:lpstr>DESIGN YOUR OWN FOOTY TOP </vt:lpstr>
      <vt:lpstr>SPOT THE DIFFERENCE? </vt:lpstr>
      <vt:lpstr>T E A M</vt:lpstr>
      <vt:lpstr>DON’T FORGET TO DONATE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THAT TEAM!</dc:title>
  <dc:creator>Ryan, Caroline (RMH - Fight Cancer Foundation)</dc:creator>
  <cp:lastModifiedBy>Babic, Jonathan David</cp:lastModifiedBy>
  <cp:revision>96</cp:revision>
  <dcterms:created xsi:type="dcterms:W3CDTF">2020-09-07T01:07:57Z</dcterms:created>
  <dcterms:modified xsi:type="dcterms:W3CDTF">2022-08-01T05:12:55Z</dcterms:modified>
</cp:coreProperties>
</file>